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113" d="100"/>
          <a:sy n="113" d="100"/>
        </p:scale>
        <p:origin x="48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1.emf"/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42.emf"/><Relationship Id="rId4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image" Target="../media/image46.gi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65.e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gif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13" Type="http://schemas.openxmlformats.org/officeDocument/2006/relationships/image" Target="../media/image94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12" Type="http://schemas.openxmlformats.org/officeDocument/2006/relationships/image" Target="../media/image93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11" Type="http://schemas.openxmlformats.org/officeDocument/2006/relationships/image" Target="../media/image92.gif"/><Relationship Id="rId5" Type="http://schemas.openxmlformats.org/officeDocument/2006/relationships/image" Target="../media/image86.gif"/><Relationship Id="rId10" Type="http://schemas.openxmlformats.org/officeDocument/2006/relationships/image" Target="../media/image91.gif"/><Relationship Id="rId4" Type="http://schemas.openxmlformats.org/officeDocument/2006/relationships/image" Target="../media/image85.gif"/><Relationship Id="rId9" Type="http://schemas.openxmlformats.org/officeDocument/2006/relationships/image" Target="../media/image90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5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png"/><Relationship Id="rId4" Type="http://schemas.openxmlformats.org/officeDocument/2006/relationships/image" Target="../media/image97.gif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7" Type="http://schemas.openxmlformats.org/officeDocument/2006/relationships/image" Target="../media/image86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7" Type="http://schemas.openxmlformats.org/officeDocument/2006/relationships/image" Target="../media/image116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gif"/><Relationship Id="rId5" Type="http://schemas.openxmlformats.org/officeDocument/2006/relationships/image" Target="../media/image114.gif"/><Relationship Id="rId4" Type="http://schemas.openxmlformats.org/officeDocument/2006/relationships/image" Target="../media/image1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gif"/><Relationship Id="rId5" Type="http://schemas.openxmlformats.org/officeDocument/2006/relationships/image" Target="../media/image119.gif"/><Relationship Id="rId4" Type="http://schemas.openxmlformats.org/officeDocument/2006/relationships/image" Target="../media/image11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184" y="199479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 setting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184" y="4751069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3 classes)</a:t>
            </a: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43260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30969" y="5025469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1385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1666" y="3855464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79969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5943946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28295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12679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838738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23264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0793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7922" y="440877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126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20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460750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01878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12679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25469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0747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4628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691426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29870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69142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22560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323622" y="54569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012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489253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60845" y="4139425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28295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28295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336072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01878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336072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241279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691426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336072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0.86</a:t>
            </a: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534382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190942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558363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893851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18649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156119" y="488259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156119" y="556678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0.19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51" y="6107226"/>
            <a:ext cx="2032319" cy="6438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99" y="2948808"/>
            <a:ext cx="1890871" cy="669172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76513"/>
              </p:ext>
            </p:extLst>
          </p:nvPr>
        </p:nvGraphicFramePr>
        <p:xfrm>
          <a:off x="4570589" y="2998648"/>
          <a:ext cx="955667" cy="60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5" imgW="558800" imgH="355600" progId="Equation.3">
                  <p:embed/>
                </p:oleObj>
              </mc:Choice>
              <mc:Fallback>
                <p:oleObj name="Equation" r:id="rId5" imgW="558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0589" y="2998648"/>
                        <a:ext cx="955667" cy="608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13030"/>
              </p:ext>
            </p:extLst>
          </p:nvPr>
        </p:nvGraphicFramePr>
        <p:xfrm>
          <a:off x="4570589" y="5990170"/>
          <a:ext cx="11287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7" imgW="660400" imgH="482600" progId="Equation.3">
                  <p:embed/>
                </p:oleObj>
              </mc:Choice>
              <mc:Fallback>
                <p:oleObj name="Equation" r:id="rId7" imgW="660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589" y="5990170"/>
                        <a:ext cx="11287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49851"/>
              </p:ext>
            </p:extLst>
          </p:nvPr>
        </p:nvGraphicFramePr>
        <p:xfrm>
          <a:off x="4452422" y="2044305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9" imgW="127000" imgH="190500" progId="Equation.3">
                  <p:embed/>
                </p:oleObj>
              </mc:Choice>
              <mc:Fallback>
                <p:oleObj name="Equation" r:id="rId9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2422" y="2044305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287896"/>
              </p:ext>
            </p:extLst>
          </p:nvPr>
        </p:nvGraphicFramePr>
        <p:xfrm>
          <a:off x="4435475" y="4184650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11" imgW="152400" imgH="215900" progId="Equation.3">
                  <p:embed/>
                </p:oleObj>
              </mc:Choice>
              <mc:Fallback>
                <p:oleObj name="Equation" r:id="rId11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5475" y="4184650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469968"/>
              </p:ext>
            </p:extLst>
          </p:nvPr>
        </p:nvGraphicFramePr>
        <p:xfrm>
          <a:off x="4429125" y="4841875"/>
          <a:ext cx="2381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7" name="Equation" r:id="rId13" imgW="165100" imgH="215900" progId="Equation.3">
                  <p:embed/>
                </p:oleObj>
              </mc:Choice>
              <mc:Fallback>
                <p:oleObj name="Equation" r:id="rId13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9125" y="4841875"/>
                        <a:ext cx="2381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746850"/>
              </p:ext>
            </p:extLst>
          </p:nvPr>
        </p:nvGraphicFramePr>
        <p:xfrm>
          <a:off x="4443413" y="5516563"/>
          <a:ext cx="2206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15" imgW="152400" imgH="215900" progId="Equation.3">
                  <p:embed/>
                </p:oleObj>
              </mc:Choice>
              <mc:Fallback>
                <p:oleObj name="Equation" r:id="rId15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3413" y="5516563"/>
                        <a:ext cx="22066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2" grpId="0" animBg="1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43" grpId="0" animBg="1"/>
      <p:bldP spid="44" grpId="0"/>
      <p:bldP spid="48" grpId="0" animBg="1"/>
      <p:bldP spid="49" grpId="0" animBg="1"/>
      <p:bldP spid="50" grpId="0" animBg="1"/>
      <p:bldP spid="52" grpId="0" animBg="1"/>
      <p:bldP spid="53" grpId="0" animBg="1"/>
      <p:bldP spid="148" grpId="0" animBg="1"/>
      <p:bldP spid="149" grpId="0" animBg="1"/>
      <p:bldP spid="1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</a:t>
            </a:r>
            <a:r>
              <a:rPr lang="en-US" sz="4000" dirty="0" err="1">
                <a:latin typeface="Arial"/>
                <a:cs typeface="Arial"/>
              </a:rPr>
              <a:t>separability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803603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803603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75096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275096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EDE78-19BE-4236-882D-6A6E811C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228" y="1545446"/>
            <a:ext cx="3657600" cy="2433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3B71BC-0C9E-478B-94EF-C21ECD76BABC}"/>
              </a:ext>
            </a:extLst>
          </p:cNvPr>
          <p:cNvSpPr/>
          <p:nvPr/>
        </p:nvSpPr>
        <p:spPr>
          <a:xfrm>
            <a:off x="2438400" y="1473201"/>
            <a:ext cx="3835400" cy="37676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(Note: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</a:t>
            </a:r>
            <a:r>
              <a:rPr lang="en-US" sz="3600" dirty="0" err="1">
                <a:latin typeface="Arial"/>
                <a:cs typeface="Arial"/>
              </a:rPr>
              <a:t>separability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16686</TotalTime>
  <Words>1801</Words>
  <Application>Microsoft Office PowerPoint</Application>
  <PresentationFormat>On-screen Show (4:3)</PresentationFormat>
  <Paragraphs>547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Chris Magnano</cp:lastModifiedBy>
  <cp:revision>294</cp:revision>
  <dcterms:created xsi:type="dcterms:W3CDTF">2018-08-06T21:32:06Z</dcterms:created>
  <dcterms:modified xsi:type="dcterms:W3CDTF">2018-12-04T05:24:49Z</dcterms:modified>
</cp:coreProperties>
</file>